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9ACF9-BA03-402F-888C-90B3751ED210}" type="datetimeFigureOut">
              <a:rPr lang="es-ES"/>
              <a:pPr>
                <a:defRPr/>
              </a:pPr>
              <a:t>18/03/2014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8346-D7A2-4C7A-B7C7-A12F825089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F4996-0F50-4EFE-B099-F2507C9AE16C}" type="datetimeFigureOut">
              <a:rPr lang="es-ES"/>
              <a:pPr>
                <a:defRPr/>
              </a:pPr>
              <a:t>18/03/2014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AD8E3-D5FF-4766-9B05-787CE86FF2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F03CD-CB8B-4B0A-B74E-3F9760CFD33A}" type="datetimeFigureOut">
              <a:rPr lang="es-ES"/>
              <a:pPr>
                <a:defRPr/>
              </a:pPr>
              <a:t>18/03/2014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6D975-79CF-4706-8C98-702E9794E20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F6479-8436-4F1F-B7B8-F11744581101}" type="datetimeFigureOut">
              <a:rPr lang="es-ES"/>
              <a:pPr>
                <a:defRPr/>
              </a:pPr>
              <a:t>18/03/2014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6FFBC-BFDA-45EF-987B-0BE0CEBDAAE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7532B-BE93-4C5E-B927-25A1C1BED566}" type="datetimeFigureOut">
              <a:rPr lang="es-ES"/>
              <a:pPr>
                <a:defRPr/>
              </a:pPr>
              <a:t>18/03/2014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098CA-F010-43E3-AAC8-D549ACFB7C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4319B-7387-49F9-A30C-E9ACE290C420}" type="datetimeFigureOut">
              <a:rPr lang="es-ES"/>
              <a:pPr>
                <a:defRPr/>
              </a:pPr>
              <a:t>18/03/2014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59F7F-C2EF-410C-AA07-D2D3F3C6408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F5847-3243-4360-A9E4-E9D3637340F5}" type="datetimeFigureOut">
              <a:rPr lang="es-ES"/>
              <a:pPr>
                <a:defRPr/>
              </a:pPr>
              <a:t>18/03/2014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A52F-FAD1-4255-BD62-255265945C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DC33F-9120-4ED1-9DB2-25CC9E255C2F}" type="datetimeFigureOut">
              <a:rPr lang="es-ES"/>
              <a:pPr>
                <a:defRPr/>
              </a:pPr>
              <a:t>18/03/2014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36117-82F9-495B-A0EB-AAEEA8BB8BD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6A6F9-DA44-475D-B2C0-7A9D56E8E939}" type="datetimeFigureOut">
              <a:rPr lang="es-ES"/>
              <a:pPr>
                <a:defRPr/>
              </a:pPr>
              <a:t>18/03/2014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CF099-824D-4ED5-A303-14ABE7E2331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C90D2-F221-4D27-87BF-3CC1B2438D94}" type="datetimeFigureOut">
              <a:rPr lang="es-ES"/>
              <a:pPr>
                <a:defRPr/>
              </a:pPr>
              <a:t>18/03/2014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8EB9C-F334-4E16-9415-FCE41FB0B8E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DAEAF-2C91-4139-83BE-58E8488ED0B4}" type="datetimeFigureOut">
              <a:rPr lang="es-ES"/>
              <a:pPr>
                <a:defRPr/>
              </a:pPr>
              <a:t>18/03/2014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64BA6-DAA8-4951-A63E-34B36385AE2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7FB7A6-9C95-42DD-9824-CC811797A909}" type="datetimeFigureOut">
              <a:rPr lang="es-ES"/>
              <a:pPr>
                <a:defRPr/>
              </a:pPr>
              <a:t>18/03/2014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11D2AF-2AFB-48B5-8CEA-7424488BA46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6 Imag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4149725"/>
            <a:ext cx="39608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Arial</vt:lpstr>
      <vt:lpstr>Tema de Office</vt:lpstr>
      <vt:lpstr>Diapositiva 1</vt:lpstr>
    </vt:vector>
  </TitlesOfParts>
  <Company>Danone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SANCHEZ MARTIN PAQUI</dc:creator>
  <cp:lastModifiedBy>mcmolera</cp:lastModifiedBy>
  <cp:revision>8</cp:revision>
  <dcterms:created xsi:type="dcterms:W3CDTF">2014-03-07T11:27:10Z</dcterms:created>
  <dcterms:modified xsi:type="dcterms:W3CDTF">2014-03-18T09:44:52Z</dcterms:modified>
</cp:coreProperties>
</file>